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95" r:id="rId42"/>
    <p:sldId id="396" r:id="rId43"/>
    <p:sldId id="397" r:id="rId44"/>
    <p:sldId id="355" r:id="rId45"/>
    <p:sldId id="335" r:id="rId46"/>
    <p:sldId id="372" r:id="rId47"/>
    <p:sldId id="384"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a:t>
            </a:r>
            <a:r>
              <a:rPr lang="en-US" dirty="0" smtClean="0"/>
              <a:t>continuous delay </a:t>
            </a:r>
            <a:r>
              <a:rPr lang="en-US" dirty="0" smtClean="0"/>
              <a:t>function</a:t>
            </a:r>
          </a:p>
          <a:p>
            <a:r>
              <a:rPr lang="en-US" dirty="0" smtClean="0"/>
              <a:t>Just </a:t>
            </a:r>
            <a:r>
              <a:rPr lang="en-US" dirty="0" smtClean="0"/>
              <a:t>mention talk</a:t>
            </a:r>
            <a:r>
              <a:rPr lang="en-US" baseline="0" dirty="0" smtClean="0"/>
              <a:t> here about the periodicity and the requirement that the delay profile be </a:t>
            </a:r>
            <a:r>
              <a:rPr lang="en-US" baseline="0" dirty="0" smtClean="0"/>
              <a:t>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a:t>
            </a:r>
            <a:r>
              <a:rPr lang="en-US" sz="1200" dirty="0" smtClean="0"/>
              <a:t>data </a:t>
            </a:r>
            <a:r>
              <a:rPr lang="en-US" sz="1200" dirty="0" smtClean="0"/>
              <a:t>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614039" y="5763138"/>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1227821"/>
            <a:ext cx="1540176" cy="1192394"/>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590260" y="1304873"/>
            <a:ext cx="1192394" cy="103829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62803" y="1904998"/>
            <a:ext cx="1580280" cy="1229107"/>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6001052" y="1972356"/>
            <a:ext cx="1229108" cy="1094393"/>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705989" y="329586"/>
            <a:ext cx="4681996" cy="3260870"/>
            <a:chOff x="3705989" y="329586"/>
            <a:chExt cx="4681996" cy="326087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219200"/>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219200"/>
              <a:ext cx="0" cy="21336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329586"/>
                  <a:ext cx="39170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329586"/>
                  <a:ext cx="39170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475692" y="958333"/>
                  <a:ext cx="45820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4383911" y="1291493"/>
                  <a:ext cx="65049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3705989" y="2806171"/>
                  <a:ext cx="1339341" cy="3915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sp>
        <p:nvSpPr>
          <p:cNvPr id="12" name="Right Brace 11"/>
          <p:cNvSpPr/>
          <p:nvPr/>
        </p:nvSpPr>
        <p:spPr>
          <a:xfrm rot="16200000">
            <a:off x="6387683" y="698919"/>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a:t>
                </a:r>
                <a:r>
                  <a:rPr lang="en-US" sz="1400" dirty="0" smtClean="0"/>
                  <a:t>transiting a link</a:t>
                </a:r>
                <a:endParaRPr lang="en-US" sz="1400" dirty="0" smtClean="0"/>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a:t>
            </a:r>
            <a:r>
              <a:rPr lang="en-US" sz="1400" b="1" i="0" u="none" strike="noStrike" baseline="0" dirty="0" smtClean="0">
                <a:latin typeface="NimbusRomNo9L-Regu"/>
              </a:rPr>
              <a:t>.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a:t>
            </a:r>
            <a:r>
              <a:rPr lang="en-US" sz="1400" b="0" i="0" u="none" strike="noStrike" baseline="0" dirty="0" smtClean="0">
                <a:latin typeface="NimbusRomNo9L-Regu"/>
              </a:rPr>
              <a:t>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a:t>
            </a:r>
            <a:r>
              <a:rPr lang="en-US" sz="1400" b="0" i="0" u="none" strike="noStrike" baseline="0" dirty="0" smtClean="0">
                <a:latin typeface="NimbusRomNo9L-Regu"/>
              </a:rPr>
              <a:t>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endParaRPr lang="en-US" sz="1400" b="0" i="0" u="none" strike="noStrike" baseline="0" dirty="0" smtClean="0">
              <a:latin typeface="NimbusRomNo9L-Regu"/>
            </a:endParaRP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r>
              <a:rPr lang="en-US" sz="1400" b="0" i="0" u="none" strike="noStrike" baseline="0" dirty="0" smtClean="0">
                <a:latin typeface="NimbusRomNo9L-Regu"/>
              </a:rPr>
              <a:t>.</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a:t>
            </a:r>
            <a:r>
              <a:rPr lang="en-US" sz="1400" b="0" i="0" u="none" strike="noStrike" baseline="0" dirty="0" smtClean="0">
                <a:latin typeface="NimbusRomNo9L-Regu"/>
              </a:rPr>
              <a:t>.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7968</TotalTime>
  <Words>4204</Words>
  <Application>Microsoft Office PowerPoint</Application>
  <PresentationFormat>On-screen Show (4:3)</PresentationFormat>
  <Paragraphs>539</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1018</cp:revision>
  <cp:lastPrinted>2015-05-07T13:29:00Z</cp:lastPrinted>
  <dcterms:created xsi:type="dcterms:W3CDTF">2006-08-16T00:00:00Z</dcterms:created>
  <dcterms:modified xsi:type="dcterms:W3CDTF">2015-10-14T21:25:34Z</dcterms:modified>
</cp:coreProperties>
</file>